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sldIdLst>
    <p:sldId id="315" r:id="rId3"/>
    <p:sldId id="280" r:id="rId4"/>
    <p:sldId id="284" r:id="rId5"/>
    <p:sldId id="277" r:id="rId6"/>
    <p:sldId id="285" r:id="rId7"/>
    <p:sldId id="316" r:id="rId8"/>
    <p:sldId id="258" r:id="rId9"/>
    <p:sldId id="259" r:id="rId10"/>
    <p:sldId id="263" r:id="rId11"/>
    <p:sldId id="264" r:id="rId12"/>
    <p:sldId id="265" r:id="rId13"/>
    <p:sldId id="260" r:id="rId14"/>
    <p:sldId id="261" r:id="rId15"/>
    <p:sldId id="268" r:id="rId16"/>
    <p:sldId id="262" r:id="rId17"/>
    <p:sldId id="266" r:id="rId18"/>
    <p:sldId id="267" r:id="rId19"/>
    <p:sldId id="269" r:id="rId20"/>
    <p:sldId id="273" r:id="rId21"/>
    <p:sldId id="274" r:id="rId22"/>
    <p:sldId id="275" r:id="rId23"/>
    <p:sldId id="270" r:id="rId24"/>
    <p:sldId id="271" r:id="rId25"/>
    <p:sldId id="272" r:id="rId26"/>
    <p:sldId id="282" r:id="rId27"/>
    <p:sldId id="283" r:id="rId28"/>
    <p:sldId id="286" r:id="rId29"/>
    <p:sldId id="287" r:id="rId30"/>
    <p:sldId id="288" r:id="rId31"/>
    <p:sldId id="289" r:id="rId32"/>
    <p:sldId id="304" r:id="rId33"/>
    <p:sldId id="305" r:id="rId34"/>
    <p:sldId id="306" r:id="rId35"/>
    <p:sldId id="276" r:id="rId36"/>
    <p:sldId id="278" r:id="rId37"/>
    <p:sldId id="279" r:id="rId38"/>
    <p:sldId id="290" r:id="rId39"/>
    <p:sldId id="291" r:id="rId40"/>
    <p:sldId id="292" r:id="rId41"/>
    <p:sldId id="293" r:id="rId42"/>
    <p:sldId id="294" r:id="rId43"/>
    <p:sldId id="296" r:id="rId44"/>
    <p:sldId id="295" r:id="rId45"/>
    <p:sldId id="297" r:id="rId46"/>
    <p:sldId id="313" r:id="rId47"/>
    <p:sldId id="298" r:id="rId48"/>
    <p:sldId id="299" r:id="rId49"/>
    <p:sldId id="300" r:id="rId50"/>
    <p:sldId id="301" r:id="rId51"/>
    <p:sldId id="302" r:id="rId52"/>
    <p:sldId id="303" r:id="rId53"/>
    <p:sldId id="307" r:id="rId54"/>
    <p:sldId id="308" r:id="rId55"/>
    <p:sldId id="309" r:id="rId56"/>
    <p:sldId id="310" r:id="rId57"/>
    <p:sldId id="311" r:id="rId58"/>
    <p:sldId id="312" r:id="rId59"/>
    <p:sldId id="314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AFE37D-426E-4315-B603-0400FCF221EF}" type="datetimeFigureOut">
              <a:rPr lang="pl-PL" smtClean="0"/>
              <a:pPr/>
              <a:t>2013-04-26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883FA3-C979-451C-B50E-A9C6A53BFF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286808" cy="22717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  <a:cs typeface="Tahoma" pitchFamily="34" charset="0"/>
              </a:rPr>
              <a:t>MAR</a:t>
            </a:r>
            <a:r>
              <a:rPr lang="pl-PL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  <a:cs typeface="Tahoma" pitchFamily="34" charset="0"/>
              </a:rPr>
              <a:t>Y</a:t>
            </a:r>
            <a:r>
              <a:rPr lang="pl-PL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askerville Old Face" pitchFamily="18" charset="0"/>
                <a:cs typeface="Tahoma" pitchFamily="34" charset="0"/>
              </a:rPr>
              <a:t>ŚKI</a:t>
            </a:r>
            <a:endParaRPr lang="pl-PL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Baskerville Old Face" pitchFamily="18" charset="0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000504"/>
            <a:ext cx="8458200" cy="12223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2013</a:t>
            </a:r>
            <a:endParaRPr lang="pl-PL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50004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10" name="Obraz 9" descr="Przemek Niemirs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500174"/>
            <a:ext cx="2107647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3357554" y="557214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Przemysław</a:t>
            </a:r>
            <a:b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Niemirski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0034" y="550070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143636" y="550070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Karol Jastrzębski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Obraz 6" descr="Obraz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2714644" cy="270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DSC0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857364"/>
            <a:ext cx="3071834" cy="290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zemek Niemirsk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3051828" cy="515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143372" y="2357430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Przemysław Niemirski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4348" y="642918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</a:t>
            </a:r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  <a:cs typeface="Times New Roman" pitchFamily="18" charset="0"/>
              </a:rPr>
              <a:t>kategorii</a:t>
            </a:r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: </a:t>
            </a:r>
            <a:endParaRPr lang="pl-PL" sz="4400" u="sng" dirty="0">
              <a:latin typeface="Bell MT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85918" y="2000240"/>
            <a:ext cx="5857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Miss Szkoły!!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57148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Kamila Zawiązal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2143140" cy="340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Olga Soj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14488"/>
            <a:ext cx="23898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785786" y="535782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Kamila Zawiązalec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86380" y="535782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Olga Sojka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rolina Okularczy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245927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85786" y="5143512"/>
            <a:ext cx="3126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Karolina Okularczyk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Kasia Jag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2643206" cy="33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072066" y="514351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Katarzyna Jagoda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lga Soj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361260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14844" y="271462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Olga Sojka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64291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0100" y="2000240"/>
            <a:ext cx="6786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Cicha myszka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21429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 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4" name="Obraz 3" descr="Natalia Naw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285860"/>
            <a:ext cx="1357322" cy="42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Edyta Łę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85860"/>
            <a:ext cx="197696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928926" y="592933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Monika Wawrzyńczak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1472" y="592933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Edyta Łętka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72264" y="5929330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Natalia Nawara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Obraz 10" descr="481736_471512652886846_147524379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643050"/>
            <a:ext cx="3207086" cy="367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dyta Łęt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2972580" cy="487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86314" y="257174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Edyta Łętka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43042" y="2071678"/>
            <a:ext cx="5500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Śmieszka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428604"/>
            <a:ext cx="3500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85786" y="1785926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Najbardziej </a:t>
            </a:r>
            <a:r>
              <a:rPr lang="pl-PL" sz="8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TAJEMNICZA</a:t>
            </a:r>
            <a:r>
              <a:rPr lang="pl-P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 para roku !</a:t>
            </a:r>
            <a:endParaRPr lang="pl-PL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Eliza Kuw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428736"/>
            <a:ext cx="2330665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Joanna Niedbał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14488"/>
            <a:ext cx="2500298" cy="36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3500430" y="600076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Eliza Kuwak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72198" y="592933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Joanna Niedbała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4282" y="600076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Roksana Sołtysik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 descr="Bez tytuł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2599633" cy="37147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Joanna Niedbał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3625236" cy="496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5072066" y="2500306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Joanna Niedbała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714356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85786" y="2214554"/>
            <a:ext cx="7429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Szkolny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Justin Bieber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rzesiek Szmuki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643050"/>
            <a:ext cx="2286016" cy="345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Kamil My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2071702" cy="343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Dawid Kuźb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785926"/>
            <a:ext cx="2747487" cy="327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28596" y="50004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 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43240" y="578645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Grzegorz Szmukier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472" y="578645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 Myga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43702" y="578645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Kuźba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rzesiek Szmuki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310693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14876" y="2357430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Grzegorz Szmukier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357166"/>
            <a:ext cx="332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57224" y="2071678"/>
            <a:ext cx="72866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Geniusz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428604"/>
            <a:ext cx="305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Wojtek Ja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244207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Tomek Wacow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428736"/>
            <a:ext cx="2571800" cy="376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14282" y="56435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Wojciech Jagoda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428992" y="56435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Tomasz Janas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15074" y="5643578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Tomasz Wacowski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 descr="DSC00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71612"/>
            <a:ext cx="2357454" cy="35601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2000" y="235743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Tomasz Wacowski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DSC00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857652" cy="457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728" y="1643050"/>
            <a:ext cx="6357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Najbardziej </a:t>
            </a:r>
            <a:r>
              <a:rPr lang="pl-PL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całuśny </a:t>
            </a:r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chłopak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35716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Dawid Kuźb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857364"/>
            <a:ext cx="2928958" cy="30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Rafał Ko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2571768" cy="392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Kamil Habrz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285860"/>
            <a:ext cx="204388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642910" y="571501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Rafał Korek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43306" y="564357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Kuźba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72264" y="5715016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 Habrzyk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Joanna Niedbała i Adrian Gocy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60264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28596" y="5214950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Joanna Niedbała</a:t>
            </a:r>
          </a:p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Adrian Gocyła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72132" y="528638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Beata Golis</a:t>
            </a:r>
          </a:p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 Habrzyk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Obraz 6" descr="Kamil Habrzyk i Beata Go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3429024" cy="331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357158" y="285728"/>
            <a:ext cx="3079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</a:t>
            </a:r>
            <a:r>
              <a:rPr lang="pl-PL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:</a:t>
            </a:r>
            <a:endParaRPr lang="pl-PL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mil Habrzy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756110" cy="387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5357818" y="228599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 Habrzyk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428604"/>
            <a:ext cx="332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43042" y="2071678"/>
            <a:ext cx="5786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Społecznik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500042"/>
            <a:ext cx="305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Beata Go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25900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Tomek J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71612"/>
            <a:ext cx="2714644" cy="302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555458_522219007801610_18481983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428736"/>
            <a:ext cx="2214578" cy="332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714348" y="521495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Beata Golis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28992" y="52149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Tomasz</a:t>
            </a:r>
            <a:r>
              <a:rPr lang="pl-PL" sz="2800" dirty="0" smtClean="0"/>
              <a:t>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Janas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357950" y="5214950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Mariola Cierpiał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riola Cierpia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3500462" cy="489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643438" y="2428868"/>
            <a:ext cx="428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Mariola Cierpiał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57148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14414" y="2000240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FOCH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42860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Obraz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12837"/>
            <a:ext cx="2500330" cy="359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Ewa Now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226891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Patrycja Bore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857364"/>
            <a:ext cx="27700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00034" y="571501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Ewa Nowak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14678" y="57150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Patrycja Borecka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786546" y="57150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wa Nowa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3371108" cy="50716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143504" y="278605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Ewa Nowak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500042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28662" y="2000240"/>
            <a:ext cx="71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Największy SZOK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42860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0034" y="564357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868" y="564357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Obraz 6" descr="225306_147951582030866_10643607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289788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Obraz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71612"/>
            <a:ext cx="240982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572264" y="5643578"/>
            <a:ext cx="1839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 descr="46126_134501430042548_56357900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14488"/>
            <a:ext cx="2571768" cy="314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6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43438" y="250030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az 4" descr="CCF20130419_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89158"/>
            <a:ext cx="2928958" cy="425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afał Korek i Patrycja Bore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365745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-285784" y="4857760"/>
            <a:ext cx="485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Patrycja Borecka </a:t>
            </a:r>
          </a:p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Rafał Korek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DSC_1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71546"/>
            <a:ext cx="3286148" cy="363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214942" y="5214950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Kaśka Złośnica</a:t>
            </a:r>
          </a:p>
          <a:p>
            <a:pPr algn="ctr"/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Petruchio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42860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00100" y="2000240"/>
            <a:ext cx="6929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Gaduła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</a:t>
            </a:r>
            <a:r>
              <a:rPr lang="pl-PL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pl-PL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3" descr="Joanna Niedbał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249812" cy="307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Kasia Jagus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1928826" cy="343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85720" y="550070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Joanna Niedbała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43240" y="550070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Grzegorz Jagusiak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00696" y="5500702"/>
            <a:ext cx="314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Katarzyna Jagusiak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 descr="Grzesiek Jagusi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500174"/>
            <a:ext cx="2080078" cy="335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857752" y="257174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Grzegorz Jagusiak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az 5" descr="Grzesiek Jagusi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2928958" cy="480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500042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43042" y="2000240"/>
            <a:ext cx="5857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Sportowiec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Adam 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643050"/>
            <a:ext cx="1908622" cy="310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Rafał Korek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2076456" cy="309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Przemek Niemirsk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71612"/>
            <a:ext cx="1928826" cy="325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571472" y="542926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Rafał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00430" y="542926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Adam Uss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86446" y="5429264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Przemek Niemirski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afał Ko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327837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857752" y="285749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Rafał Korek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28596" y="500042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14480" y="1928802"/>
            <a:ext cx="55721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Milczek 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Paulina Lubas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232106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Dawid Dziu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000108"/>
            <a:ext cx="1857388" cy="418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71472" y="550070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Paulina Lubas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868" y="550070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Dziuk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72198" y="5500702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Karol Jastrzębski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Obraz 7" descr="DSC0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071678"/>
            <a:ext cx="2866038" cy="27146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awid Dzi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3143272" cy="451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86314" y="257174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Dziuk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2071678"/>
            <a:ext cx="7072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Polityk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drian Gocyła i Joanna Niedba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47678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86314" y="2571744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Joanna Niedbała</a:t>
            </a:r>
          </a:p>
          <a:p>
            <a:pPr algn="ctr"/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Adrian Gocyła</a:t>
            </a:r>
            <a:endParaRPr lang="pl-PL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Wojtek Ja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2548253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Kamil My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2238391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00034" y="557214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Kamil Myga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928926" y="557214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Wojciech Jagoda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86512" y="55721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Obraz 8" descr="424000_134501133375911_143453764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928802"/>
            <a:ext cx="3095028" cy="300039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ojtek Ja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3214710" cy="432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572000" y="257174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Wojciech Jagoda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500042"/>
            <a:ext cx="332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71670" y="192880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Kujonek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428604"/>
            <a:ext cx="305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Tomek Jan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266268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Aneta Ćwi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643050"/>
            <a:ext cx="2000264" cy="3039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71472" y="521495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Tomasz Janas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58016" y="521495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Aneta Ćwik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Obraz 6" descr="545694_467805613242950_20817134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000240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643306" y="521495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Mariola Cierpiał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neta Ćwi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500462" cy="470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643438" y="278605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Aneta Ćwik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5786" y="2071678"/>
            <a:ext cx="76438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Niespodzianka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500042"/>
            <a:ext cx="332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500042"/>
            <a:ext cx="305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3" name="Obraz 2" descr="Patrycja Służałe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206693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Obraz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28860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6500826" y="557214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Paweł Polczyk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43240" y="557214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Patrycja Służałek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557214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Dawid Szot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Obraz 7" descr="Zdjęcia-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28599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atrycja Służałe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27559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214810" y="2357430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Patrycja Służałek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8662" y="1071546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Dziękujemy </a:t>
            </a:r>
          </a:p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 uwagę !</a:t>
            </a:r>
          </a:p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pl-PL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0034" y="714356"/>
            <a:ext cx="3476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</a:t>
            </a:r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  <a:cs typeface="Times New Roman" pitchFamily="18" charset="0"/>
              </a:rPr>
              <a:t>kategorii</a:t>
            </a:r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: </a:t>
            </a:r>
            <a:endParaRPr lang="pl-PL" sz="4400" u="sng" dirty="0">
              <a:latin typeface="Bell MT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2214554"/>
            <a:ext cx="9328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Przystojniak </a:t>
            </a:r>
          </a:p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roku 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57148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Nominowani:</a:t>
            </a:r>
            <a:endParaRPr lang="pl-PL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 pitchFamily="18" charset="0"/>
            </a:endParaRPr>
          </a:p>
        </p:txBody>
      </p:sp>
      <p:pic>
        <p:nvPicPr>
          <p:cNvPr id="12" name="Obraz 11" descr="Grzesiek Szmuk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1643074" cy="380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az 13" descr="Przemek Niemirsk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428736"/>
            <a:ext cx="2286016" cy="379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pole tekstowe 14"/>
          <p:cNvSpPr txBox="1"/>
          <p:nvPr/>
        </p:nvSpPr>
        <p:spPr>
          <a:xfrm>
            <a:off x="0" y="564357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Grzegorz Szmukier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071802" y="56435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Dominik Kuczera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072198" y="564357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Przemek Niemirski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Obraz 9" descr="k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643050"/>
            <a:ext cx="2428892" cy="360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000496" y="2357430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Dominik Kuczera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Obraz 4" descr="k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3857652" cy="486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642918"/>
            <a:ext cx="4000528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ll MT" pitchFamily="18" charset="0"/>
              </a:rPr>
              <a:t>W kategorii:</a:t>
            </a:r>
            <a:endParaRPr lang="pl-PL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ll MT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728" y="2000240"/>
            <a:ext cx="6072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ll MT" pitchFamily="18" charset="0"/>
              </a:rPr>
              <a:t>Kierowca roku!!</a:t>
            </a:r>
            <a:endParaRPr lang="pl-PL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ll MT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ier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533</TotalTime>
  <Words>314</Words>
  <Application>Microsoft Office PowerPoint</Application>
  <PresentationFormat>Pokaz na ekranie (4:3)</PresentationFormat>
  <Paragraphs>146</Paragraphs>
  <Slides>58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58</vt:i4>
      </vt:variant>
    </vt:vector>
  </HeadingPairs>
  <TitlesOfParts>
    <vt:vector size="60" baseType="lpstr">
      <vt:lpstr>Wędrówka</vt:lpstr>
      <vt:lpstr>Papier</vt:lpstr>
      <vt:lpstr>2013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</vt:vector>
  </TitlesOfParts>
  <Company>Prywatny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Prywatny</dc:creator>
  <cp:lastModifiedBy>szkoła</cp:lastModifiedBy>
  <cp:revision>68</cp:revision>
  <dcterms:created xsi:type="dcterms:W3CDTF">2013-02-09T13:33:01Z</dcterms:created>
  <dcterms:modified xsi:type="dcterms:W3CDTF">2013-04-26T11:21:51Z</dcterms:modified>
</cp:coreProperties>
</file>